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246D1-F9D1-6D60-3C14-73F641D3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52560E-B912-41E4-620F-8BC77F4E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0312-267C-43FC-B18F-A4B0BE550109}" type="datetimeFigureOut">
              <a:rPr lang="nl-NL" smtClean="0"/>
              <a:t>15-8-2025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5B971F-23DE-77AA-D79D-8D235BC5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E00EF9-0DB3-9378-1A71-B74A735F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3E64-96A2-45B9-BFAC-8AEDA453F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8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C37E5B-6797-C23F-A501-4167EC28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F0EE5A-F713-9126-428E-07735311B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DB4669-34D3-7263-B3D1-375B8A4D1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0312-267C-43FC-B18F-A4B0BE550109}" type="datetimeFigureOut">
              <a:rPr lang="nl-NL" smtClean="0"/>
              <a:t>15-8-2025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61DFF8-99E9-3238-C9DE-CB579A838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A59D19-2A44-E162-E667-842973AEB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3E64-96A2-45B9-BFAC-8AEDA453F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8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77EB74-0D8C-3832-251B-54EE6CBE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9239BB-AEC0-3855-72F3-34C1EC3F3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894AC4-8FDC-8229-CE4D-84A01343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106D6F-0959-F78B-744F-1CB68C8E6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17F765-6B33-6AEA-0536-2EE34B15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971D0F-F7FF-4A34-44E0-FCACD3C69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8B877B-68DA-066B-4454-AE94E5AD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D5387F-6B87-3C14-D8A7-BD4EB8679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C2DA56-A3E2-A456-1E08-42FB2001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3B9A46-DB93-647B-33E9-AE3F7721D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502BB6-7964-FC23-A44D-889E95F1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165392-A832-355D-9D62-F42977F73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C4FD62-FF9A-E15E-4D6B-DE752F95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761644-63B0-5493-0DB0-5F33B2449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C21CDB-42C7-30EF-FA11-537E76E2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CB490B-C531-557B-8BC8-2D675E752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55D7B3-24ED-F92D-9C15-EE8D6A82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9F84DD-1213-9CC4-2F54-E6CD507CAB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B1219D-C28C-99D9-956A-343DCAF6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A5E3A7-2922-086C-D6D3-5600999C49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B72A94-A26F-F150-76FF-F4952D8F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0DED1-C63B-8C38-6E21-B0883F246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391F43-7E8F-04C5-B683-2F8BFEC7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B41D8F-E80D-6DD4-2715-91F66FC3E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6DB880-3BB7-251F-4236-556F90BD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5BE128-41EC-89DD-38F6-54582CD9B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2663A4-A90E-6269-266C-DFB8C850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22BA17-3530-4D13-F519-2E0DF606D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E56FF5-A75C-EC36-03A0-3203CB9B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46269D-E17C-4B56-917C-BC8260B32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EFB252-E6A1-310B-98AC-CC782284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41DB17-EB1D-A510-9E72-C989641D0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6C6254-6557-B0DD-DBBA-6D9DBE5E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1A4801-AE8D-1E56-DA0F-591E70D28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929B50-B1B0-5962-7DF7-E334E31A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1BC76D-B5B2-09AE-A7FF-0248CB9C7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2025-08-15T09:40:46Z</dcterms:created>
  <dcterms:modified xsi:type="dcterms:W3CDTF">2025-08-15T09:40:46Z</dcterms:modified>
</cp:coreProperties>
</file>